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9" r:id="rId3"/>
    <p:sldId id="257" r:id="rId4"/>
    <p:sldId id="258" r:id="rId5"/>
    <p:sldId id="259" r:id="rId6"/>
    <p:sldId id="278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0" r:id="rId22"/>
    <p:sldId id="261" r:id="rId23"/>
    <p:sldId id="263" r:id="rId2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08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8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Organic Eats Express: A Healthy Eating Solution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Eats Express is an innovative online platform that provides customers with seamless access to a wide range of organic and healthy food options, revolutionizing the way people approach their daily nutrition.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9A6A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98895" y="6556653"/>
            <a:ext cx="12537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</a:t>
            </a:r>
            <a:endParaRPr lang="en-US" sz="768" dirty="0"/>
          </a:p>
        </p:txBody>
      </p:sp>
      <p:sp>
        <p:nvSpPr>
          <p:cNvPr id="10" name="Text 6"/>
          <p:cNvSpPr/>
          <p:nvPr/>
        </p:nvSpPr>
        <p:spPr>
          <a:xfrm>
            <a:off x="6756440" y="6407110"/>
            <a:ext cx="1553051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:</a:t>
            </a:r>
            <a:br>
              <a:rPr lang="en-US" sz="2233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2233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Bhushan </a:t>
            </a:r>
            <a:r>
              <a:rPr lang="en-US" sz="2233" b="1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Upwanshi</a:t>
            </a:r>
            <a:r>
              <a:rPr lang="en-US" sz="2233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(243136)</a:t>
            </a:r>
            <a:br>
              <a:rPr lang="en-US" sz="2233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2233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Sourabh Patkar (243212)</a:t>
            </a:r>
            <a:endParaRPr lang="en-US" sz="2233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6CFD3F-BA95-04F2-4662-1F0C4D3A9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00" r="1103"/>
          <a:stretch/>
        </p:blipFill>
        <p:spPr>
          <a:xfrm>
            <a:off x="0" y="1571015"/>
            <a:ext cx="5486400" cy="2643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E18501-D9C2-6535-8069-443C10998C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61" r="1103"/>
          <a:stretch/>
        </p:blipFill>
        <p:spPr>
          <a:xfrm>
            <a:off x="0" y="5599595"/>
            <a:ext cx="5486400" cy="26300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A053B-C707-CE9D-2D9F-93E2EFAA3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 r="1176"/>
          <a:stretch/>
        </p:blipFill>
        <p:spPr>
          <a:xfrm>
            <a:off x="0" y="1379668"/>
            <a:ext cx="14630400" cy="6849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E6D82-3D21-C6E4-132F-FD28EDE5DD75}"/>
              </a:ext>
            </a:extLst>
          </p:cNvPr>
          <p:cNvSpPr txBox="1"/>
          <p:nvPr/>
        </p:nvSpPr>
        <p:spPr>
          <a:xfrm>
            <a:off x="591671" y="508299"/>
            <a:ext cx="2243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HomePage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45820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57D2A-3E39-9AC6-80BA-5FBD22C1F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38" r="1691"/>
          <a:stretch/>
        </p:blipFill>
        <p:spPr>
          <a:xfrm>
            <a:off x="0" y="1656678"/>
            <a:ext cx="14630400" cy="6572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53A1E6-5FB8-BCB3-82DF-44859D4355BE}"/>
              </a:ext>
            </a:extLst>
          </p:cNvPr>
          <p:cNvSpPr txBox="1"/>
          <p:nvPr/>
        </p:nvSpPr>
        <p:spPr>
          <a:xfrm>
            <a:off x="1075765" y="968188"/>
            <a:ext cx="287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600" b="1" kern="1200" dirty="0">
                <a:solidFill>
                  <a:srgbClr val="443728"/>
                </a:solidFill>
                <a:effectLst/>
                <a:latin typeface="Crimson Pro"/>
                <a:ea typeface="Crimson Pro"/>
                <a:cs typeface="Crimson Pro"/>
              </a:rPr>
              <a:t>Products</a:t>
            </a:r>
            <a:r>
              <a:rPr lang="en-US" sz="3200" b="1" kern="1200" dirty="0">
                <a:solidFill>
                  <a:srgbClr val="443728"/>
                </a:solidFill>
                <a:effectLst/>
                <a:latin typeface="Crimson Pro"/>
                <a:ea typeface="Crimson Pro"/>
                <a:cs typeface="Crimson Pro"/>
              </a:rPr>
              <a:t> </a:t>
            </a:r>
            <a:r>
              <a:rPr lang="en-US" sz="3600" b="1" kern="1200" dirty="0">
                <a:solidFill>
                  <a:srgbClr val="443728"/>
                </a:solidFill>
                <a:effectLst/>
                <a:latin typeface="Crimson Pro"/>
                <a:ea typeface="Crimson Pro"/>
                <a:cs typeface="Crimson Pro"/>
              </a:rPr>
              <a:t>Page</a:t>
            </a:r>
            <a:endParaRPr lang="en-IN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200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EA0145-7B85-A2A3-B3F6-192AA8FA1C1B}"/>
              </a:ext>
            </a:extLst>
          </p:cNvPr>
          <p:cNvSpPr txBox="1"/>
          <p:nvPr/>
        </p:nvSpPr>
        <p:spPr>
          <a:xfrm>
            <a:off x="880180" y="504737"/>
            <a:ext cx="309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kern="1200" dirty="0">
                <a:solidFill>
                  <a:srgbClr val="443728"/>
                </a:solidFill>
                <a:effectLst/>
                <a:latin typeface="Crimson Pro"/>
                <a:ea typeface="Crimson Pro"/>
                <a:cs typeface="Crimson Pro"/>
              </a:rPr>
              <a:t>Cart and Billing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BE519-D1AA-F1A1-4AEF-B0783E576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 r="1471"/>
          <a:stretch/>
        </p:blipFill>
        <p:spPr>
          <a:xfrm>
            <a:off x="0" y="1379668"/>
            <a:ext cx="14630400" cy="68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2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4EBFE-6237-3135-A0B7-71F0BB52B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6" r="1103"/>
          <a:stretch/>
        </p:blipFill>
        <p:spPr>
          <a:xfrm>
            <a:off x="0" y="1325880"/>
            <a:ext cx="14630400" cy="6903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0C147D-AF0F-1917-CF2E-724EAF8A6473}"/>
              </a:ext>
            </a:extLst>
          </p:cNvPr>
          <p:cNvSpPr txBox="1"/>
          <p:nvPr/>
        </p:nvSpPr>
        <p:spPr>
          <a:xfrm>
            <a:off x="882127" y="741105"/>
            <a:ext cx="2583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kern="1200" dirty="0">
                <a:solidFill>
                  <a:srgbClr val="443728"/>
                </a:solidFill>
                <a:effectLst/>
                <a:latin typeface="Crimson Pro"/>
                <a:ea typeface="Crimson Pro"/>
                <a:cs typeface="Crimson Pro"/>
              </a:rPr>
              <a:t>Payment Page</a:t>
            </a:r>
            <a:endParaRPr lang="en-IN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251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3270F-A211-31BD-E95D-31D61B88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61" r="956"/>
          <a:stretch/>
        </p:blipFill>
        <p:spPr>
          <a:xfrm>
            <a:off x="0" y="1293607"/>
            <a:ext cx="14630400" cy="6935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1A867-0672-149E-727F-9025523EA766}"/>
              </a:ext>
            </a:extLst>
          </p:cNvPr>
          <p:cNvSpPr txBox="1"/>
          <p:nvPr/>
        </p:nvSpPr>
        <p:spPr>
          <a:xfrm>
            <a:off x="129092" y="708219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rimson Pro"/>
              </a:rPr>
              <a:t>Order Successful Notification</a:t>
            </a:r>
            <a:endParaRPr lang="en-IN" sz="3200" b="1" dirty="0">
              <a:latin typeface="Crimson Pro"/>
            </a:endParaRPr>
          </a:p>
        </p:txBody>
      </p:sp>
    </p:spTree>
    <p:extLst>
      <p:ext uri="{BB962C8B-B14F-4D97-AF65-F5344CB8AC3E}">
        <p14:creationId xmlns:p14="http://schemas.microsoft.com/office/powerpoint/2010/main" val="350858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D731F-4333-B0D8-9F30-8724C72D4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92" r="1029"/>
          <a:stretch/>
        </p:blipFill>
        <p:spPr>
          <a:xfrm>
            <a:off x="0" y="1358153"/>
            <a:ext cx="14630400" cy="68714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77413-F76A-2EEF-F57C-7A9511023DAE}"/>
              </a:ext>
            </a:extLst>
          </p:cNvPr>
          <p:cNvSpPr txBox="1"/>
          <p:nvPr/>
        </p:nvSpPr>
        <p:spPr>
          <a:xfrm>
            <a:off x="903642" y="549699"/>
            <a:ext cx="2177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rimson Pro"/>
              </a:rPr>
              <a:t>Admin UI</a:t>
            </a:r>
            <a:endParaRPr lang="en-IN" sz="4000" b="1" dirty="0">
              <a:latin typeface="Crimson Pro"/>
            </a:endParaRPr>
          </a:p>
        </p:txBody>
      </p:sp>
    </p:spTree>
    <p:extLst>
      <p:ext uri="{BB962C8B-B14F-4D97-AF65-F5344CB8AC3E}">
        <p14:creationId xmlns:p14="http://schemas.microsoft.com/office/powerpoint/2010/main" val="2959490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4DA4B-D89D-63F4-7FFA-94D77FA1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0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A0109-DB08-4A4B-2725-4AE09C0DC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00" r="1103"/>
          <a:stretch/>
        </p:blipFill>
        <p:spPr>
          <a:xfrm>
            <a:off x="0" y="1304365"/>
            <a:ext cx="14630400" cy="69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85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BFCDE-AF95-A1F9-8B14-93E64612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7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3D2F5-5266-C558-CAF6-9C31FFD41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00"/>
          <a:stretch/>
        </p:blipFill>
        <p:spPr>
          <a:xfrm>
            <a:off x="0" y="1075764"/>
            <a:ext cx="14630400" cy="71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7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81D3384B-DF8F-1D75-FEC9-0AE03B6E423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50194-F0C1-55F9-0BE3-B1C36BB4DB12}"/>
              </a:ext>
            </a:extLst>
          </p:cNvPr>
          <p:cNvSpPr txBox="1"/>
          <p:nvPr/>
        </p:nvSpPr>
        <p:spPr>
          <a:xfrm>
            <a:off x="1247887" y="1344706"/>
            <a:ext cx="1809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rimson Pro"/>
              </a:rPr>
              <a:t>Indexes</a:t>
            </a:r>
            <a:endParaRPr lang="en-IN" sz="4000" b="1" dirty="0">
              <a:latin typeface="Crimson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476BC-97F2-E4BD-5FAF-23675E99E678}"/>
              </a:ext>
            </a:extLst>
          </p:cNvPr>
          <p:cNvSpPr txBox="1"/>
          <p:nvPr/>
        </p:nvSpPr>
        <p:spPr>
          <a:xfrm>
            <a:off x="2152429" y="2979869"/>
            <a:ext cx="458715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rimson Pro"/>
              </a:rPr>
              <a:t>Objective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rimson Pro"/>
              </a:rPr>
              <a:t>Architecture : cutting edge technology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rimson Pro"/>
              </a:rPr>
              <a:t>Customer Centric Features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rimson Pro"/>
              </a:rPr>
              <a:t>UML Diagrams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rimson Pro"/>
              </a:rPr>
              <a:t>UI Snapshots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rimson Pro"/>
              </a:rPr>
              <a:t>Future Expansion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rimson Pro"/>
              </a:rPr>
              <a:t>Conclusion</a:t>
            </a:r>
            <a:br>
              <a:rPr lang="en-US" sz="2000" b="1" dirty="0">
                <a:latin typeface="Crimson Pro"/>
              </a:rPr>
            </a:br>
            <a:endParaRPr lang="en-IN" sz="2000" b="1" dirty="0">
              <a:latin typeface="Crimson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D0D5F-1FF5-1FAA-6DC8-68EDD2291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61"/>
          <a:stretch/>
        </p:blipFill>
        <p:spPr>
          <a:xfrm>
            <a:off x="7964719" y="1698649"/>
            <a:ext cx="6579620" cy="452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19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954D90-F54C-8A2F-D117-8405B1B2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6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78" y="272891"/>
            <a:ext cx="2183844" cy="21833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43" y="3330297"/>
            <a:ext cx="5458420" cy="682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72"/>
              </a:lnSpc>
              <a:buNone/>
            </a:pPr>
            <a:r>
              <a:rPr lang="en-US" sz="429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Future Expansion</a:t>
            </a:r>
            <a:endParaRPr lang="en-US" sz="429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43" y="4340066"/>
            <a:ext cx="6551057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82385" y="5540812"/>
            <a:ext cx="3459004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Payment Gateway Integration</a:t>
            </a:r>
            <a:endParaRPr lang="en-US" sz="2149" dirty="0"/>
          </a:p>
        </p:txBody>
      </p:sp>
      <p:sp>
        <p:nvSpPr>
          <p:cNvPr id="9" name="Text 4"/>
          <p:cNvSpPr/>
          <p:nvPr/>
        </p:nvSpPr>
        <p:spPr>
          <a:xfrm>
            <a:off x="982385" y="6012894"/>
            <a:ext cx="6114574" cy="1397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51"/>
              </a:lnSpc>
              <a:buNone/>
            </a:pPr>
            <a:r>
              <a:rPr lang="en-US" sz="1719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Eats Express plans to integrate a secure payment gateway, allowing customers to seamlessly complete their transactions and enjoy a comprehensive online shopping experience.</a:t>
            </a:r>
            <a:endParaRPr lang="en-US" sz="1719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0066"/>
            <a:ext cx="6551057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442" y="5540812"/>
            <a:ext cx="2729151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Delivery Management</a:t>
            </a:r>
            <a:endParaRPr lang="en-US" sz="2149" dirty="0"/>
          </a:p>
        </p:txBody>
      </p:sp>
      <p:sp>
        <p:nvSpPr>
          <p:cNvPr id="12" name="Text 6"/>
          <p:cNvSpPr/>
          <p:nvPr/>
        </p:nvSpPr>
        <p:spPr>
          <a:xfrm>
            <a:off x="7533442" y="6012894"/>
            <a:ext cx="6114574" cy="1397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51"/>
              </a:lnSpc>
              <a:buNone/>
            </a:pPr>
            <a:r>
              <a:rPr lang="en-US" sz="1719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platform aims to enhance its delivery capabilities, leveraging advanced logistics and partnerships to ensure timely and reliable transportation of organic products to customers' doorsteps.</a:t>
            </a:r>
            <a:endParaRPr lang="en-US" sz="1719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56" y="2430304"/>
            <a:ext cx="5053489" cy="33689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2666" y="891659"/>
            <a:ext cx="5749171" cy="5413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63"/>
              </a:lnSpc>
              <a:buNone/>
            </a:pPr>
            <a:r>
              <a:rPr lang="en-US" sz="341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Revolutionizing Healthy Eating</a:t>
            </a:r>
            <a:endParaRPr lang="en-US" sz="341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666" y="1692831"/>
            <a:ext cx="433030" cy="4330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2666" y="2299097"/>
            <a:ext cx="2165509" cy="2706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Organic Goodness</a:t>
            </a:r>
            <a:endParaRPr lang="en-US" sz="1705" dirty="0"/>
          </a:p>
        </p:txBody>
      </p:sp>
      <p:sp>
        <p:nvSpPr>
          <p:cNvPr id="9" name="Text 4"/>
          <p:cNvSpPr/>
          <p:nvPr/>
        </p:nvSpPr>
        <p:spPr>
          <a:xfrm>
            <a:off x="6092666" y="2673668"/>
            <a:ext cx="7931468" cy="5543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3"/>
              </a:lnSpc>
              <a:buNone/>
            </a:pPr>
            <a:r>
              <a:rPr lang="en-US" sz="136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Eats Express is committed to sourcing the finest organic produce, minimizing the use of harmful chemicals and preservatives to provide customers with the healthiest options.</a:t>
            </a:r>
            <a:endParaRPr lang="en-US" sz="136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666" y="3747730"/>
            <a:ext cx="433030" cy="4330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2666" y="4353997"/>
            <a:ext cx="2165509" cy="2706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Nutrition-Focused</a:t>
            </a:r>
            <a:endParaRPr lang="en-US" sz="1705" dirty="0"/>
          </a:p>
        </p:txBody>
      </p:sp>
      <p:sp>
        <p:nvSpPr>
          <p:cNvPr id="12" name="Text 6"/>
          <p:cNvSpPr/>
          <p:nvPr/>
        </p:nvSpPr>
        <p:spPr>
          <a:xfrm>
            <a:off x="6092666" y="4728567"/>
            <a:ext cx="7931468" cy="5543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3"/>
              </a:lnSpc>
              <a:buNone/>
            </a:pPr>
            <a:r>
              <a:rPr lang="en-US" sz="136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platform's product selection is carefully curated to cater to diverse dietary needs, promoting a well-balanced and nutrient-rich lifestyle for its customers.</a:t>
            </a:r>
            <a:endParaRPr lang="en-US" sz="1364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666" y="5802630"/>
            <a:ext cx="433030" cy="4330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2666" y="6408896"/>
            <a:ext cx="2165509" cy="2706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Convenient Experience</a:t>
            </a:r>
            <a:endParaRPr lang="en-US" sz="1705" dirty="0"/>
          </a:p>
        </p:txBody>
      </p:sp>
      <p:sp>
        <p:nvSpPr>
          <p:cNvPr id="15" name="Text 8"/>
          <p:cNvSpPr/>
          <p:nvPr/>
        </p:nvSpPr>
        <p:spPr>
          <a:xfrm>
            <a:off x="6092666" y="6783467"/>
            <a:ext cx="7931468" cy="5543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3"/>
              </a:lnSpc>
              <a:buNone/>
            </a:pPr>
            <a:r>
              <a:rPr lang="en-US" sz="136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Eats Express aims to simplify the healthy eating journey, offering a seamless online platform that brings organic goodness straight to customers' doorsteps.</a:t>
            </a:r>
            <a:endParaRPr lang="en-US" sz="1364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571274"/>
            <a:ext cx="4919305" cy="30869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Conclusion: Organic Eats Express - Revolutionizing Healthy Eating Habits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58"/>
              </a:lnSpc>
            </a:pPr>
            <a:r>
              <a:rPr lang="en-US" sz="1786" dirty="0"/>
              <a:t>Summary :</a:t>
            </a:r>
          </a:p>
          <a:p>
            <a:pPr marL="285750" indent="-285750">
              <a:lnSpc>
                <a:spcPts val="2858"/>
              </a:lnSpc>
              <a:buFont typeface="Arial" panose="020B0604020202020204" pitchFamily="34" charset="0"/>
              <a:buChar char="•"/>
            </a:pPr>
            <a:r>
              <a:rPr lang="en-US" sz="1786" dirty="0"/>
              <a:t> “Organic Eats Express” provides a robust platform for managing organic product sales.</a:t>
            </a:r>
          </a:p>
          <a:p>
            <a:pPr marL="285750" indent="-285750">
              <a:lnSpc>
                <a:spcPts val="2858"/>
              </a:lnSpc>
              <a:buFont typeface="Arial" panose="020B0604020202020204" pitchFamily="34" charset="0"/>
              <a:buChar char="•"/>
            </a:pPr>
            <a:r>
              <a:rPr lang="en-US" sz="1786" dirty="0"/>
              <a:t>The project effectively combines customer and admin functionalities into a seamless experience.</a:t>
            </a:r>
            <a:br>
              <a:rPr lang="en-US" sz="1786" dirty="0"/>
            </a:br>
            <a:endParaRPr lang="en-US" sz="178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3C7FF-7EEC-9D2C-88A0-8C095527F439}"/>
              </a:ext>
            </a:extLst>
          </p:cNvPr>
          <p:cNvSpPr txBox="1"/>
          <p:nvPr/>
        </p:nvSpPr>
        <p:spPr>
          <a:xfrm>
            <a:off x="3668358" y="6688455"/>
            <a:ext cx="216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</a:t>
            </a:r>
            <a:endParaRPr lang="en-IN" sz="36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995607"/>
            <a:ext cx="1025652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Objective: Delivering Healthy Convenience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Seamless Online Access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3852505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Eats Express offers customers a user-friendly platform to browse, select, and order a variety of organic and nutritious food options from the comfort of their homes.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271361"/>
            <a:ext cx="307371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Diverse Product Selection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3852505"/>
            <a:ext cx="3978116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platform features a carefully curated collection of organic produce, whole grains, plant-based proteins, and other health-conscious items to cater to diverse dietary needs.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Convenient Management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3852505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Eats Express ensures a hassle-free Managing experience, allowing Admins to manage their Product and Customers directly with UI, saving time and effort.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118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436" y="280868"/>
            <a:ext cx="2217063" cy="22170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930" y="3559254"/>
            <a:ext cx="6012061" cy="692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55"/>
              </a:lnSpc>
              <a:buNone/>
            </a:pPr>
            <a:r>
              <a:rPr lang="en-US" sz="436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Cutting-Edge Technology</a:t>
            </a:r>
            <a:endParaRPr lang="en-US" sz="4364" dirty="0"/>
          </a:p>
        </p:txBody>
      </p:sp>
      <p:sp>
        <p:nvSpPr>
          <p:cNvPr id="7" name="Shape 3"/>
          <p:cNvSpPr/>
          <p:nvPr/>
        </p:nvSpPr>
        <p:spPr>
          <a:xfrm>
            <a:off x="775930" y="483381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63097" y="4916924"/>
            <a:ext cx="124420" cy="332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18" dirty="0"/>
          </a:p>
        </p:txBody>
      </p:sp>
      <p:sp>
        <p:nvSpPr>
          <p:cNvPr id="9" name="Text 5"/>
          <p:cNvSpPr/>
          <p:nvPr/>
        </p:nvSpPr>
        <p:spPr>
          <a:xfrm>
            <a:off x="1496378" y="4833818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8"/>
              </a:lnSpc>
              <a:buNone/>
            </a:pPr>
            <a:r>
              <a:rPr lang="en-US" sz="218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Front-End: React.js</a:t>
            </a:r>
            <a:endParaRPr lang="en-US" sz="2182" dirty="0"/>
          </a:p>
        </p:txBody>
      </p:sp>
      <p:sp>
        <p:nvSpPr>
          <p:cNvPr id="10" name="Text 6"/>
          <p:cNvSpPr/>
          <p:nvPr/>
        </p:nvSpPr>
        <p:spPr>
          <a:xfrm>
            <a:off x="1496378" y="5313283"/>
            <a:ext cx="3491270" cy="2128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3"/>
              </a:lnSpc>
              <a:buNone/>
            </a:pPr>
            <a:r>
              <a:rPr lang="en-US" sz="174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Eats Express leverages the power of React.js, a renowned JavaScript library, to create a dynamic and responsive user interface that delivers an exceptional customer experience.</a:t>
            </a:r>
            <a:endParaRPr lang="en-US" sz="1746" dirty="0"/>
          </a:p>
        </p:txBody>
      </p:sp>
      <p:sp>
        <p:nvSpPr>
          <p:cNvPr id="11" name="Shape 7"/>
          <p:cNvSpPr/>
          <p:nvPr/>
        </p:nvSpPr>
        <p:spPr>
          <a:xfrm>
            <a:off x="5209342" y="483381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373886" y="4916924"/>
            <a:ext cx="169545" cy="332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18" dirty="0"/>
          </a:p>
        </p:txBody>
      </p:sp>
      <p:sp>
        <p:nvSpPr>
          <p:cNvPr id="13" name="Text 9"/>
          <p:cNvSpPr/>
          <p:nvPr/>
        </p:nvSpPr>
        <p:spPr>
          <a:xfrm>
            <a:off x="5929789" y="4833818"/>
            <a:ext cx="3204091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8"/>
              </a:lnSpc>
              <a:buNone/>
            </a:pPr>
            <a:r>
              <a:rPr lang="en-US" sz="218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Back-End: Java Spring Boot</a:t>
            </a:r>
            <a:endParaRPr lang="en-US" sz="2182" dirty="0"/>
          </a:p>
        </p:txBody>
      </p:sp>
      <p:sp>
        <p:nvSpPr>
          <p:cNvPr id="14" name="Text 10"/>
          <p:cNvSpPr/>
          <p:nvPr/>
        </p:nvSpPr>
        <p:spPr>
          <a:xfrm>
            <a:off x="5929789" y="5313283"/>
            <a:ext cx="3491270" cy="1773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3"/>
              </a:lnSpc>
              <a:buNone/>
            </a:pPr>
            <a:r>
              <a:rPr lang="en-US" sz="174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platform's robust back-end is built on Java Spring Boot, a popular and reliable framework that ensures secure and efficient data handling and processing.</a:t>
            </a:r>
            <a:endParaRPr lang="en-US" sz="1746" dirty="0"/>
          </a:p>
        </p:txBody>
      </p:sp>
      <p:sp>
        <p:nvSpPr>
          <p:cNvPr id="15" name="Shape 11"/>
          <p:cNvSpPr/>
          <p:nvPr/>
        </p:nvSpPr>
        <p:spPr>
          <a:xfrm>
            <a:off x="9642753" y="483381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810869" y="4916924"/>
            <a:ext cx="162401" cy="332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18" dirty="0"/>
          </a:p>
        </p:txBody>
      </p:sp>
      <p:sp>
        <p:nvSpPr>
          <p:cNvPr id="17" name="Text 13"/>
          <p:cNvSpPr/>
          <p:nvPr/>
        </p:nvSpPr>
        <p:spPr>
          <a:xfrm>
            <a:off x="10363200" y="4833818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8"/>
              </a:lnSpc>
              <a:buNone/>
            </a:pPr>
            <a:r>
              <a:rPr lang="en-US" sz="218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Database: MySQL</a:t>
            </a:r>
            <a:endParaRPr lang="en-US" sz="2182" dirty="0"/>
          </a:p>
        </p:txBody>
      </p:sp>
      <p:sp>
        <p:nvSpPr>
          <p:cNvPr id="18" name="Text 14"/>
          <p:cNvSpPr/>
          <p:nvPr/>
        </p:nvSpPr>
        <p:spPr>
          <a:xfrm>
            <a:off x="10363200" y="5313283"/>
            <a:ext cx="3491270" cy="2128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3"/>
              </a:lnSpc>
              <a:buNone/>
            </a:pPr>
            <a:r>
              <a:rPr lang="en-US" sz="174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Eats Express utilizes the MySQL database management system to store and manage customer information, product data, and order details with high reliability and scalability.</a:t>
            </a:r>
            <a:endParaRPr lang="en-US" sz="1746" dirty="0"/>
          </a:p>
        </p:txBody>
      </p:sp>
      <p:pic>
        <p:nvPicPr>
          <p:cNvPr id="1026" name="Picture 2" descr="Java EE vs. Spring: Which Java Framework Reigns?">
            <a:extLst>
              <a:ext uri="{FF2B5EF4-FFF2-40B4-BE49-F238E27FC236}">
                <a16:creationId xmlns:a16="http://schemas.microsoft.com/office/drawing/2014/main" id="{A575E5C1-F707-85AF-D009-23A419EE7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96" y="61406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 Logo png images | PNGWing">
            <a:extLst>
              <a:ext uri="{FF2B5EF4-FFF2-40B4-BE49-F238E27FC236}">
                <a16:creationId xmlns:a16="http://schemas.microsoft.com/office/drawing/2014/main" id="{18B74F54-B309-F659-81E3-2E029002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265" y="614065"/>
            <a:ext cx="15430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707350"/>
            <a:ext cx="651914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Customer-Centric Features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1756291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28224" y="1990725"/>
            <a:ext cx="319599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Seamless Sign-Up and Login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028224" y="2835473"/>
            <a:ext cx="3195995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can easily create an account and securely log in to the platform, allowing them to access their personalized shopping experience.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467" y="1756291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919901" y="1990725"/>
            <a:ext cx="319599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Product Browsing and Ordering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4919901" y="2835473"/>
            <a:ext cx="3195995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can browse the diverse selection of organic products, add items to their cart, and conveniently place orders through the user-friendly interface.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793790" y="5474137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28224" y="570857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Admin Management</a:t>
            </a:r>
            <a:endParaRPr lang="en-US" sz="2233" dirty="0"/>
          </a:p>
        </p:txBody>
      </p:sp>
      <p:sp>
        <p:nvSpPr>
          <p:cNvPr id="15" name="Text 11"/>
          <p:cNvSpPr/>
          <p:nvPr/>
        </p:nvSpPr>
        <p:spPr>
          <a:xfrm>
            <a:off x="1028224" y="6198989"/>
            <a:ext cx="70875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platform's admin dashboard enables the management of products, categories, customer accounts, and order fulfillment, ensuring smooth operations.</a:t>
            </a:r>
            <a:endParaRPr lang="en-US" sz="178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23DCFD-AAB3-4784-92CE-93AE46BA2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00" t="19655" r="35809" b="31789"/>
          <a:stretch/>
        </p:blipFill>
        <p:spPr>
          <a:xfrm>
            <a:off x="9144001" y="76853"/>
            <a:ext cx="2937736" cy="26785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2A111A-6F45-A7CA-9AF9-977EB2FD8F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9" t="13668" r="3161" b="3840"/>
          <a:stretch/>
        </p:blipFill>
        <p:spPr>
          <a:xfrm>
            <a:off x="9164618" y="2880641"/>
            <a:ext cx="5179462" cy="24656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BFDA64-9171-EEF4-400A-9B9376B2FC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98" t="11314" r="34338"/>
          <a:stretch/>
        </p:blipFill>
        <p:spPr>
          <a:xfrm>
            <a:off x="12081737" y="76852"/>
            <a:ext cx="2262343" cy="26785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9F3C34-0552-0FCA-535E-290324C31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592" r="1957" b="23185"/>
          <a:stretch/>
        </p:blipFill>
        <p:spPr>
          <a:xfrm>
            <a:off x="9164618" y="5449902"/>
            <a:ext cx="5200081" cy="24656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5E69C-EF3D-01FF-EBB9-38D55017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5205"/>
            <a:ext cx="8214360" cy="59543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9011E-D999-63BB-369C-27CAEFB52F3B}"/>
              </a:ext>
            </a:extLst>
          </p:cNvPr>
          <p:cNvSpPr txBox="1"/>
          <p:nvPr/>
        </p:nvSpPr>
        <p:spPr>
          <a:xfrm>
            <a:off x="548640" y="860612"/>
            <a:ext cx="6105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rimson Pro"/>
              </a:rPr>
              <a:t>Entity Relationship Diagram</a:t>
            </a:r>
            <a:endParaRPr lang="en-IN" sz="4000" b="1" dirty="0">
              <a:latin typeface="Crimson 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E85774-08DE-0D76-FB7E-0558900F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05"/>
          <a:stretch/>
        </p:blipFill>
        <p:spPr>
          <a:xfrm>
            <a:off x="8355800" y="2729601"/>
            <a:ext cx="6274600" cy="40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2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8FBAE-B9C3-19D0-B511-E8A11556FE7A}"/>
              </a:ext>
            </a:extLst>
          </p:cNvPr>
          <p:cNvSpPr txBox="1"/>
          <p:nvPr/>
        </p:nvSpPr>
        <p:spPr>
          <a:xfrm>
            <a:off x="2302597" y="658735"/>
            <a:ext cx="295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User Activity Diagram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67B4E-EFA9-05DA-8E05-2BC6B97A79B4}"/>
              </a:ext>
            </a:extLst>
          </p:cNvPr>
          <p:cNvSpPr txBox="1"/>
          <p:nvPr/>
        </p:nvSpPr>
        <p:spPr>
          <a:xfrm>
            <a:off x="9822130" y="602979"/>
            <a:ext cx="1963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Class Diagram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76399-6DE6-D574-FF05-A5604CC08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75" y="1172583"/>
            <a:ext cx="4615525" cy="6789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B55A7-4442-626E-7C85-0D436DBF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70462"/>
            <a:ext cx="5836232" cy="69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5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FFDA5-3C82-663D-059D-FED528B6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075" y="2623551"/>
            <a:ext cx="10359614" cy="48498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29061-FAA0-7CD1-8986-C880E3CF0BD6}"/>
              </a:ext>
            </a:extLst>
          </p:cNvPr>
          <p:cNvSpPr txBox="1"/>
          <p:nvPr/>
        </p:nvSpPr>
        <p:spPr>
          <a:xfrm>
            <a:off x="2216075" y="1213392"/>
            <a:ext cx="3752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Sequence Diagram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9512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50C4C4-D750-CBB0-368E-18B23FD7C476}"/>
              </a:ext>
            </a:extLst>
          </p:cNvPr>
          <p:cNvSpPr txBox="1"/>
          <p:nvPr/>
        </p:nvSpPr>
        <p:spPr>
          <a:xfrm>
            <a:off x="559398" y="871847"/>
            <a:ext cx="2881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User Interface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01C23-E221-4D0A-579C-6DFB5DCC3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79" t="18374" r="35221" b="32076"/>
          <a:stretch/>
        </p:blipFill>
        <p:spPr>
          <a:xfrm>
            <a:off x="4421394" y="2974488"/>
            <a:ext cx="4389120" cy="3851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3E7EAB-1558-BDF9-3390-0B11F32D7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9" t="16437" r="36985" b="5779"/>
          <a:stretch/>
        </p:blipFill>
        <p:spPr>
          <a:xfrm>
            <a:off x="559398" y="1877209"/>
            <a:ext cx="3861996" cy="6045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76167-8A62-CCB9-1277-93EEF6C08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44" t="18374" r="883" b="3841"/>
          <a:stretch/>
        </p:blipFill>
        <p:spPr>
          <a:xfrm>
            <a:off x="8993393" y="3060548"/>
            <a:ext cx="5077609" cy="40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25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581</Words>
  <Application>Microsoft Office PowerPoint</Application>
  <PresentationFormat>Custom</PresentationFormat>
  <Paragraphs>71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Crimson Pro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BHUSHAN UPWANSHI</cp:lastModifiedBy>
  <cp:revision>12</cp:revision>
  <dcterms:created xsi:type="dcterms:W3CDTF">2024-08-17T03:39:29Z</dcterms:created>
  <dcterms:modified xsi:type="dcterms:W3CDTF">2024-08-17T09:55:23Z</dcterms:modified>
</cp:coreProperties>
</file>